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Brusher Cyrillic" charset="1" panose="00000500000000000000"/>
      <p:regular r:id="rId7"/>
    </p:embeddedFont>
    <p:embeddedFont>
      <p:font typeface="Helvetica World Bold" charset="1" panose="020B0800040000020004"/>
      <p:regular r:id="rId8"/>
    </p:embeddedFont>
    <p:embeddedFont>
      <p:font typeface="Helvetica World" charset="1" panose="020B0500040000020004"/>
      <p:regular r:id="rId9"/>
    </p:embeddedFont>
    <p:embeddedFont>
      <p:font typeface="Helvetica World Italics" charset="1" panose="020B0500040000090004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64135">
            <a:off x="32262" y="290530"/>
            <a:ext cx="14128788" cy="3655824"/>
          </a:xfrm>
          <a:custGeom>
            <a:avLst/>
            <a:gdLst/>
            <a:ahLst/>
            <a:cxnLst/>
            <a:rect r="r" b="b" t="t" l="l"/>
            <a:pathLst>
              <a:path h="3655824" w="14128788">
                <a:moveTo>
                  <a:pt x="0" y="0"/>
                </a:moveTo>
                <a:lnTo>
                  <a:pt x="14128788" y="0"/>
                </a:lnTo>
                <a:lnTo>
                  <a:pt x="14128788" y="3655824"/>
                </a:lnTo>
                <a:lnTo>
                  <a:pt x="0" y="36558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73301">
            <a:off x="13180872" y="-98909"/>
            <a:ext cx="14128788" cy="3655824"/>
          </a:xfrm>
          <a:custGeom>
            <a:avLst/>
            <a:gdLst/>
            <a:ahLst/>
            <a:cxnLst/>
            <a:rect r="r" b="b" t="t" l="l"/>
            <a:pathLst>
              <a:path h="3655824" w="14128788">
                <a:moveTo>
                  <a:pt x="0" y="0"/>
                </a:moveTo>
                <a:lnTo>
                  <a:pt x="14128787" y="0"/>
                </a:lnTo>
                <a:lnTo>
                  <a:pt x="14128787" y="3655824"/>
                </a:lnTo>
                <a:lnTo>
                  <a:pt x="0" y="36558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4941347">
            <a:off x="-4535549" y="28660865"/>
            <a:ext cx="13023158" cy="10489562"/>
          </a:xfrm>
          <a:custGeom>
            <a:avLst/>
            <a:gdLst/>
            <a:ahLst/>
            <a:cxnLst/>
            <a:rect r="r" b="b" t="t" l="l"/>
            <a:pathLst>
              <a:path h="10489562" w="13023158">
                <a:moveTo>
                  <a:pt x="0" y="0"/>
                </a:moveTo>
                <a:lnTo>
                  <a:pt x="13023158" y="0"/>
                </a:lnTo>
                <a:lnTo>
                  <a:pt x="13023158" y="10489562"/>
                </a:lnTo>
                <a:lnTo>
                  <a:pt x="0" y="104895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-4941347">
            <a:off x="-5479272" y="16380083"/>
            <a:ext cx="13023158" cy="10489562"/>
          </a:xfrm>
          <a:custGeom>
            <a:avLst/>
            <a:gdLst/>
            <a:ahLst/>
            <a:cxnLst/>
            <a:rect r="r" b="b" t="t" l="l"/>
            <a:pathLst>
              <a:path h="10489562" w="13023158">
                <a:moveTo>
                  <a:pt x="13023158" y="10489561"/>
                </a:moveTo>
                <a:lnTo>
                  <a:pt x="0" y="10489561"/>
                </a:lnTo>
                <a:lnTo>
                  <a:pt x="0" y="0"/>
                </a:lnTo>
                <a:lnTo>
                  <a:pt x="13023158" y="0"/>
                </a:lnTo>
                <a:lnTo>
                  <a:pt x="13023158" y="1048956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903024">
            <a:off x="19342953" y="31447711"/>
            <a:ext cx="13023158" cy="10489562"/>
          </a:xfrm>
          <a:custGeom>
            <a:avLst/>
            <a:gdLst/>
            <a:ahLst/>
            <a:cxnLst/>
            <a:rect r="r" b="b" t="t" l="l"/>
            <a:pathLst>
              <a:path h="10489562" w="13023158">
                <a:moveTo>
                  <a:pt x="0" y="0"/>
                </a:moveTo>
                <a:lnTo>
                  <a:pt x="13023158" y="0"/>
                </a:lnTo>
                <a:lnTo>
                  <a:pt x="13023158" y="10489562"/>
                </a:lnTo>
                <a:lnTo>
                  <a:pt x="0" y="104895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903024">
            <a:off x="20716878" y="19521897"/>
            <a:ext cx="13023158" cy="10489562"/>
          </a:xfrm>
          <a:custGeom>
            <a:avLst/>
            <a:gdLst/>
            <a:ahLst/>
            <a:cxnLst/>
            <a:rect r="r" b="b" t="t" l="l"/>
            <a:pathLst>
              <a:path h="10489562" w="13023158">
                <a:moveTo>
                  <a:pt x="0" y="0"/>
                </a:moveTo>
                <a:lnTo>
                  <a:pt x="13023158" y="0"/>
                </a:lnTo>
                <a:lnTo>
                  <a:pt x="13023158" y="10489562"/>
                </a:lnTo>
                <a:lnTo>
                  <a:pt x="0" y="104895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564593" y="12185035"/>
            <a:ext cx="14302815" cy="4576901"/>
          </a:xfrm>
          <a:custGeom>
            <a:avLst/>
            <a:gdLst/>
            <a:ahLst/>
            <a:cxnLst/>
            <a:rect r="r" b="b" t="t" l="l"/>
            <a:pathLst>
              <a:path h="4576901" w="14302815">
                <a:moveTo>
                  <a:pt x="0" y="0"/>
                </a:moveTo>
                <a:lnTo>
                  <a:pt x="14302814" y="0"/>
                </a:lnTo>
                <a:lnTo>
                  <a:pt x="14302814" y="4576900"/>
                </a:lnTo>
                <a:lnTo>
                  <a:pt x="0" y="45769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9" id="9"/>
          <p:cNvSpPr/>
          <p:nvPr/>
        </p:nvSpPr>
        <p:spPr>
          <a:xfrm flipV="true">
            <a:off x="13716000" y="17559982"/>
            <a:ext cx="0" cy="3167963"/>
          </a:xfrm>
          <a:prstGeom prst="line">
            <a:avLst/>
          </a:prstGeom>
          <a:ln cap="flat" w="1333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0" id="10"/>
          <p:cNvSpPr/>
          <p:nvPr/>
        </p:nvSpPr>
        <p:spPr>
          <a:xfrm flipH="false" flipV="false" rot="-4941347">
            <a:off x="-4959283" y="4025040"/>
            <a:ext cx="13023158" cy="10489562"/>
          </a:xfrm>
          <a:custGeom>
            <a:avLst/>
            <a:gdLst/>
            <a:ahLst/>
            <a:cxnLst/>
            <a:rect r="r" b="b" t="t" l="l"/>
            <a:pathLst>
              <a:path h="10489562" w="13023158">
                <a:moveTo>
                  <a:pt x="0" y="0"/>
                </a:moveTo>
                <a:lnTo>
                  <a:pt x="13023158" y="0"/>
                </a:lnTo>
                <a:lnTo>
                  <a:pt x="13023158" y="10489561"/>
                </a:lnTo>
                <a:lnTo>
                  <a:pt x="0" y="104895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7520297" y="6844136"/>
            <a:ext cx="12391405" cy="30806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427"/>
              </a:lnSpc>
              <a:spcBef>
                <a:spcPct val="0"/>
              </a:spcBef>
            </a:pPr>
            <a:r>
              <a:rPr lang="en-US" sz="18162">
                <a:solidFill>
                  <a:srgbClr val="000000"/>
                </a:solidFill>
                <a:latin typeface="Brusher Cyrillic"/>
                <a:ea typeface="Brusher Cyrillic"/>
                <a:cs typeface="Brusher Cyrillic"/>
                <a:sym typeface="Brusher Cyrillic"/>
              </a:rPr>
              <a:t>Harumi’s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564593" y="8923675"/>
            <a:ext cx="14302815" cy="33329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427"/>
              </a:lnSpc>
              <a:spcBef>
                <a:spcPct val="0"/>
              </a:spcBef>
            </a:pPr>
            <a:r>
              <a:rPr lang="en-US" b="true" sz="18162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BIRTHDAY</a:t>
            </a:r>
          </a:p>
        </p:txBody>
      </p:sp>
      <p:sp>
        <p:nvSpPr>
          <p:cNvPr name="Freeform 13" id="13"/>
          <p:cNvSpPr/>
          <p:nvPr/>
        </p:nvSpPr>
        <p:spPr>
          <a:xfrm flipH="true" flipV="true" rot="-4941347">
            <a:off x="19342953" y="4680049"/>
            <a:ext cx="13023158" cy="10489562"/>
          </a:xfrm>
          <a:custGeom>
            <a:avLst/>
            <a:gdLst/>
            <a:ahLst/>
            <a:cxnLst/>
            <a:rect r="r" b="b" t="t" l="l"/>
            <a:pathLst>
              <a:path h="10489562" w="13023158">
                <a:moveTo>
                  <a:pt x="13023158" y="10489562"/>
                </a:moveTo>
                <a:lnTo>
                  <a:pt x="0" y="10489562"/>
                </a:lnTo>
                <a:lnTo>
                  <a:pt x="0" y="0"/>
                </a:lnTo>
                <a:lnTo>
                  <a:pt x="13023158" y="0"/>
                </a:lnTo>
                <a:lnTo>
                  <a:pt x="13023158" y="1048956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849257">
            <a:off x="-2472003" y="19808911"/>
            <a:ext cx="9036595" cy="13192110"/>
          </a:xfrm>
          <a:custGeom>
            <a:avLst/>
            <a:gdLst/>
            <a:ahLst/>
            <a:cxnLst/>
            <a:rect r="r" b="b" t="t" l="l"/>
            <a:pathLst>
              <a:path h="13192110" w="9036595">
                <a:moveTo>
                  <a:pt x="0" y="0"/>
                </a:moveTo>
                <a:lnTo>
                  <a:pt x="9036596" y="0"/>
                </a:lnTo>
                <a:lnTo>
                  <a:pt x="9036596" y="13192109"/>
                </a:lnTo>
                <a:lnTo>
                  <a:pt x="0" y="1319210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20245266" y="24531343"/>
            <a:ext cx="9036595" cy="13192110"/>
          </a:xfrm>
          <a:custGeom>
            <a:avLst/>
            <a:gdLst/>
            <a:ahLst/>
            <a:cxnLst/>
            <a:rect r="r" b="b" t="t" l="l"/>
            <a:pathLst>
              <a:path h="13192110" w="9036595">
                <a:moveTo>
                  <a:pt x="0" y="0"/>
                </a:moveTo>
                <a:lnTo>
                  <a:pt x="9036595" y="0"/>
                </a:lnTo>
                <a:lnTo>
                  <a:pt x="9036595" y="13192110"/>
                </a:lnTo>
                <a:lnTo>
                  <a:pt x="0" y="1319211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6810952" y="23430985"/>
            <a:ext cx="13810097" cy="14292468"/>
          </a:xfrm>
          <a:custGeom>
            <a:avLst/>
            <a:gdLst/>
            <a:ahLst/>
            <a:cxnLst/>
            <a:rect r="r" b="b" t="t" l="l"/>
            <a:pathLst>
              <a:path h="14292468" w="13810097">
                <a:moveTo>
                  <a:pt x="0" y="0"/>
                </a:moveTo>
                <a:lnTo>
                  <a:pt x="13810096" y="0"/>
                </a:lnTo>
                <a:lnTo>
                  <a:pt x="13810096" y="14292468"/>
                </a:lnTo>
                <a:lnTo>
                  <a:pt x="0" y="1429246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7616645" y="4911591"/>
            <a:ext cx="12198710" cy="1149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35"/>
              </a:lnSpc>
              <a:spcBef>
                <a:spcPct val="0"/>
              </a:spcBef>
            </a:pPr>
            <a:r>
              <a:rPr lang="en-US" sz="681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WELCOME  TO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912237" y="12268704"/>
            <a:ext cx="7607526" cy="22045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302"/>
              </a:lnSpc>
              <a:spcBef>
                <a:spcPct val="0"/>
              </a:spcBef>
            </a:pPr>
            <a:r>
              <a:rPr lang="en-US" sz="10216" i="true" spc="1655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June 25th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520297" y="17533723"/>
            <a:ext cx="4881950" cy="27617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124"/>
              </a:lnSpc>
              <a:spcBef>
                <a:spcPct val="0"/>
              </a:spcBef>
            </a:pPr>
            <a:r>
              <a:rPr lang="en-US" sz="7945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8:30 AM - 10.30 AM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5013459" y="17407582"/>
            <a:ext cx="6717301" cy="1482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124"/>
              </a:lnSpc>
              <a:spcBef>
                <a:spcPct val="0"/>
              </a:spcBef>
            </a:pPr>
            <a:r>
              <a:rPr lang="en-US" b="true" sz="7945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Borcelle Cafe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5013459" y="18899402"/>
            <a:ext cx="8426303" cy="1828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91"/>
              </a:lnSpc>
            </a:pPr>
            <a:r>
              <a:rPr lang="en-US" sz="6243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123 Anywhere St., Any City, ST 12345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DAGyvyx6wW8</dc:identifier>
  <dcterms:modified xsi:type="dcterms:W3CDTF">2011-08-01T06:04:30Z</dcterms:modified>
  <cp:revision>1</cp:revision>
  <dc:title>Colorful Playful Birthday Party Invitation (30 x 40 in)</dc:title>
</cp:coreProperties>
</file>